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9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" y="1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03227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7981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3424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6296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3355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19118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46480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8249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450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34945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926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5C51E-EB6B-4EF3-B24D-D41CA5863BF4}" type="datetimeFigureOut">
              <a:rPr lang="de-DE" smtClean="0"/>
              <a:t>25.10.2023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13348-7877-4B4D-BABA-8CD169A6C75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27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3632BDF-A3FB-49CB-8731-C34907AF03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34" y="1185481"/>
            <a:ext cx="8393539" cy="424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056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AB54F61-B245-46E7-84F2-52982E80E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0163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FD3211B-EB21-4C54-8CFA-1879710F0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54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80AADF5-1FFD-4BE4-83B7-293E5AF3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77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EDC1BD-A82D-4587-81EE-50FDEC3C8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1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2FC2224-B023-44B4-9F54-14099B90E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83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FD2C434-8299-4BE9-82AB-56471E0396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7" t="39259" r="8825" b="4388"/>
          <a:stretch/>
        </p:blipFill>
        <p:spPr>
          <a:xfrm>
            <a:off x="0" y="385484"/>
            <a:ext cx="9144000" cy="586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616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FFA3A28-7FCA-429E-B309-F96F561A5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40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BD33769-95FF-4499-9694-6B41E190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916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C12172-1A96-48F6-A778-B32988F1D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22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1C2D6E-CAE7-4D3D-BA83-BE4B8D87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21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9A54522-3658-4D68-BB30-AA7C3CB4F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21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ECB2D88-EE63-4BF1-81CD-61AC930A8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340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D481EF1-25B4-46C0-83D6-FEC0ABE3A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918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2708986-DE99-4849-A0C7-D278AA177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144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DA425BC-D59A-4DFD-BCCA-28148B842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415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6ED37F-0CB5-4068-893E-655685CFF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763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419DF5B-60EC-4CEE-BCC0-4F0F59249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798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4AEA57-4F4E-464B-AC7F-D2DC7FD032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13" t="39738" r="15073" b="6667"/>
          <a:stretch/>
        </p:blipFill>
        <p:spPr>
          <a:xfrm>
            <a:off x="280147" y="756425"/>
            <a:ext cx="8583705" cy="577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262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8375395-C9B5-4E31-AF57-A20E39E93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495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7A3ABB5-8EEF-457B-AD1B-97F467529B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543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2B20A7E-2437-499F-B7AD-6DC0A73A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05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94B4D20-005B-4D54-B0FD-1ED872675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579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0793EC2-4D7C-4BDD-A66E-65298A60D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10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CC65D66-2191-4AF8-8E15-6296BE6B28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37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6097A81-1426-40B9-9EAA-D9A4BEBA7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842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15163D6-6251-4698-B785-18398A989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0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8D50BFB-E2A4-4F8F-A943-10EDFACA6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782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F72CC4B-340B-4EAA-A3C5-C5CD387DA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0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9E336E6-A0D5-4F57-BC7C-B307A393A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00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03F681-8325-40F7-8BD9-97AFC6987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974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B5B4C2D-6581-490D-B3F8-A9C7F38F8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8437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5AF29D-C7E0-4991-BCDC-E5F204158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912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C08A054-EFAF-47D8-B6AE-6C1ED8281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411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B687FD0-6D4E-45CA-8C7F-C09159C9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0463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FDB58EB-2EDB-4130-A099-03394695E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81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E754C37-083B-4431-9D25-B7A067844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9269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D858473-0588-42E8-9BF1-57E298B73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394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750" advTm="6000">
        <p15:prstTrans prst="peelOff"/>
      </p:transition>
    </mc:Choice>
    <mc:Fallback>
      <p:transition spd="slow" advTm="6000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Bildschirmpräsentation (4:3)</PresentationFormat>
  <Paragraphs>0</Paragraphs>
  <Slides>38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3</cp:revision>
  <dcterms:created xsi:type="dcterms:W3CDTF">2023-10-25T08:58:00Z</dcterms:created>
  <dcterms:modified xsi:type="dcterms:W3CDTF">2023-10-25T09:25:25Z</dcterms:modified>
</cp:coreProperties>
</file>